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9" r:id="rId4"/>
    <p:sldId id="260" r:id="rId5"/>
    <p:sldId id="258" r:id="rId6"/>
    <p:sldId id="268" r:id="rId7"/>
    <p:sldId id="270" r:id="rId8"/>
    <p:sldId id="273" r:id="rId9"/>
    <p:sldId id="272" r:id="rId10"/>
    <p:sldId id="271" r:id="rId11"/>
    <p:sldId id="274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8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48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162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0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470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041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568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5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2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36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17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48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94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30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69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2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6FCD-3F1F-4B1C-B279-353E147E3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153" y="793965"/>
            <a:ext cx="7197726" cy="2421464"/>
          </a:xfrm>
        </p:spPr>
        <p:txBody>
          <a:bodyPr/>
          <a:lstStyle/>
          <a:p>
            <a:pPr algn="ctr"/>
            <a:r>
              <a:rPr lang="en-US" sz="3600" dirty="0"/>
              <a:t>TEAM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AMBITIOUS WAFFLES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BB47B-1262-4A28-A085-1457642BD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8657" y="3749238"/>
            <a:ext cx="3765178" cy="181684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members :</a:t>
            </a: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en-US" dirty="0"/>
              <a:t>Tabish Khalid Halim</a:t>
            </a: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en-US" dirty="0"/>
              <a:t>Niteesh Kamal Chaudhary</a:t>
            </a: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en-US" dirty="0"/>
              <a:t>Shashank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89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AA0A97A-A4E0-1A6F-0C16-B9BCB1053C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69" b="4595"/>
          <a:stretch/>
        </p:blipFill>
        <p:spPr>
          <a:xfrm>
            <a:off x="88778" y="650289"/>
            <a:ext cx="12192000" cy="55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1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C026189-D641-5E88-10EA-E7097A407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63" b="5501"/>
          <a:stretch/>
        </p:blipFill>
        <p:spPr>
          <a:xfrm>
            <a:off x="0" y="923278"/>
            <a:ext cx="12192000" cy="55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3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AD0B-CA30-461D-8619-EC1EEF9F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9" y="478989"/>
            <a:ext cx="4762500" cy="1456267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Berlin Sans FB" panose="020E0602020502020306" pitchFamily="34" charset="0"/>
              </a:rPr>
              <a:t>Thank You !</a:t>
            </a:r>
            <a:endParaRPr lang="en-IN" sz="4800" dirty="0">
              <a:latin typeface="Berlin Sans FB" panose="020E0602020502020306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B298D-87FB-4BDF-83BD-FEE4404DC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800" y="1935256"/>
            <a:ext cx="4181325" cy="41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9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19A2D-C883-4DE1-BF63-3B5ACDD3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4" y="52154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latin typeface="Cascadia Code ExtraLight" panose="020B0609020000020004" pitchFamily="49" charset="0"/>
                <a:ea typeface="Cascadia Code ExtraLight" panose="020B0609020000020004" pitchFamily="49" charset="0"/>
                <a:cs typeface="Cascadia Code ExtraLight" panose="020B0609020000020004" pitchFamily="49" charset="0"/>
              </a:rPr>
              <a:t>trupen</a:t>
            </a:r>
            <a:endParaRPr lang="en-IN" sz="5400" dirty="0">
              <a:latin typeface="Cascadia Code ExtraLight" panose="020B0609020000020004" pitchFamily="49" charset="0"/>
              <a:ea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8B2278-1EF0-4735-B41A-27F385967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467" y="-373460"/>
            <a:ext cx="6317060" cy="6317060"/>
          </a:xfrm>
        </p:spPr>
      </p:pic>
    </p:spTree>
    <p:extLst>
      <p:ext uri="{BB962C8B-B14F-4D97-AF65-F5344CB8AC3E}">
        <p14:creationId xmlns:p14="http://schemas.microsoft.com/office/powerpoint/2010/main" val="2309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2A7D-BFA7-482F-95F5-B53FF1C6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Project details :</a:t>
            </a:r>
            <a:endParaRPr lang="en-IN" dirty="0"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2138-DF54-4BEC-B5AB-A50046A5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7472" y="2411009"/>
            <a:ext cx="10131425" cy="3649133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dirty="0"/>
              <a:t>The main components used in our project are 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HTML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JavaScript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PHP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MySQL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Mercury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jQuery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HTML - Wikipedia">
            <a:extLst>
              <a:ext uri="{FF2B5EF4-FFF2-40B4-BE49-F238E27FC236}">
                <a16:creationId xmlns:a16="http://schemas.microsoft.com/office/drawing/2014/main" id="{2BA56789-0A9E-47D7-B453-34FE36E63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438">
            <a:off x="8216149" y="2636910"/>
            <a:ext cx="1326775" cy="132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eatures of Javascript | Learn Javascript Features">
            <a:extLst>
              <a:ext uri="{FF2B5EF4-FFF2-40B4-BE49-F238E27FC236}">
                <a16:creationId xmlns:a16="http://schemas.microsoft.com/office/drawing/2014/main" id="{599E1549-77EF-4C05-93A2-475AFAD79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8801">
            <a:off x="6301185" y="3431164"/>
            <a:ext cx="2296006" cy="129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hp.net · GitHub">
            <a:extLst>
              <a:ext uri="{FF2B5EF4-FFF2-40B4-BE49-F238E27FC236}">
                <a16:creationId xmlns:a16="http://schemas.microsoft.com/office/drawing/2014/main" id="{EFCE89CB-9348-413F-B7B3-64A976D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4944">
            <a:off x="8817171" y="4087156"/>
            <a:ext cx="1927839" cy="192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ySQL | Most Popular Open Source Relational Database | AWS">
            <a:extLst>
              <a:ext uri="{FF2B5EF4-FFF2-40B4-BE49-F238E27FC236}">
                <a16:creationId xmlns:a16="http://schemas.microsoft.com/office/drawing/2014/main" id="{A38CAAD1-3B45-4C14-A5A4-3FC1D43E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771">
            <a:off x="5927370" y="4784210"/>
            <a:ext cx="1983196" cy="102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ercury Licensing">
            <a:extLst>
              <a:ext uri="{FF2B5EF4-FFF2-40B4-BE49-F238E27FC236}">
                <a16:creationId xmlns:a16="http://schemas.microsoft.com/office/drawing/2014/main" id="{ADF3731F-DB12-4C38-988E-098FC175E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4638">
            <a:off x="8468283" y="5523703"/>
            <a:ext cx="822511" cy="102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2190A-0644-4283-8C1C-6DB23F3A3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138" y="1906749"/>
            <a:ext cx="1586394" cy="158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72A7D-BFA7-482F-95F5-B53FF1C66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Project details :</a:t>
            </a:r>
            <a:endParaRPr lang="en-IN" dirty="0"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2138-DF54-4BEC-B5AB-A50046A5B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20864"/>
            <a:ext cx="10131425" cy="36491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Along with these languages , we have also used Bootstrap CSS for additional styling .</a:t>
            </a:r>
          </a:p>
        </p:txBody>
      </p:sp>
      <p:pic>
        <p:nvPicPr>
          <p:cNvPr id="2054" name="Picture 6" descr="Views Bootstrap | Drupal.org">
            <a:extLst>
              <a:ext uri="{FF2B5EF4-FFF2-40B4-BE49-F238E27FC236}">
                <a16:creationId xmlns:a16="http://schemas.microsoft.com/office/drawing/2014/main" id="{C91AEC2C-069B-465D-A0D1-7C4FAF609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51" y="3281082"/>
            <a:ext cx="3821522" cy="32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7421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5912-6D0A-43B5-B4E5-FC40489C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Features :</a:t>
            </a:r>
            <a:endParaRPr lang="en-IN" dirty="0"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171C9-0D35-4BA2-AFA3-07E2988F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Basic features:</a:t>
            </a:r>
          </a:p>
          <a:p>
            <a:r>
              <a:rPr lang="en-US" sz="2000" dirty="0"/>
              <a:t>Online timed MCQ quizzes with timer and auto-submit feature</a:t>
            </a:r>
          </a:p>
          <a:p>
            <a:r>
              <a:rPr lang="en-US" sz="2000" dirty="0"/>
              <a:t>Beautiful and easy to use UI</a:t>
            </a:r>
          </a:p>
          <a:p>
            <a:r>
              <a:rPr lang="en-US" sz="2000" dirty="0"/>
              <a:t>Password Recovery through OTP feature on G-mail </a:t>
            </a:r>
          </a:p>
          <a:p>
            <a:r>
              <a:rPr lang="en-US" sz="2000" dirty="0"/>
              <a:t>Quiz Analytics and Class performance (visible for teacher)</a:t>
            </a:r>
          </a:p>
          <a:p>
            <a:r>
              <a:rPr lang="en-US" sz="2000" dirty="0"/>
              <a:t>Overall self analysis for students.</a:t>
            </a:r>
          </a:p>
          <a:p>
            <a:r>
              <a:rPr lang="en-US" sz="2000" dirty="0"/>
              <a:t>Print Request feature</a:t>
            </a:r>
          </a:p>
          <a:p>
            <a:r>
              <a:rPr lang="en-US" sz="2000" dirty="0"/>
              <a:t>Online Messaging System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2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5912-6D0A-43B5-B4E5-FC40489C5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 Light" panose="020E0502030303020204" pitchFamily="34" charset="0"/>
              </a:rPr>
              <a:t>Features :</a:t>
            </a:r>
            <a:endParaRPr lang="en-IN" dirty="0">
              <a:latin typeface="Candara Light" panose="020E05020303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171C9-0D35-4BA2-AFA3-07E2988FA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0208"/>
            <a:ext cx="10131425" cy="3649133"/>
          </a:xfrm>
        </p:spPr>
        <p:txBody>
          <a:bodyPr anchor="t"/>
          <a:lstStyle/>
          <a:p>
            <a:pPr marL="0" indent="0">
              <a:buNone/>
            </a:pPr>
            <a:r>
              <a:rPr lang="en-US" sz="2000" dirty="0"/>
              <a:t>Additional Features :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A User-Support Chatbot made with JavaScript</a:t>
            </a:r>
          </a:p>
          <a:p>
            <a:r>
              <a:rPr lang="en-US" sz="2000" dirty="0"/>
              <a:t>Profile Updation through in-built UI</a:t>
            </a:r>
          </a:p>
          <a:p>
            <a:r>
              <a:rPr lang="en-US" sz="2000" dirty="0"/>
              <a:t>Notification Bell feature</a:t>
            </a:r>
          </a:p>
          <a:p>
            <a:r>
              <a:rPr lang="en-US" sz="2000" dirty="0"/>
              <a:t>Dark-mode UI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459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0A7C7F-EF04-D2B2-154D-319C17B5B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1" b="4466"/>
          <a:stretch/>
        </p:blipFill>
        <p:spPr>
          <a:xfrm>
            <a:off x="0" y="949911"/>
            <a:ext cx="12192000" cy="56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6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person's head&#10;&#10;Description automatically generated">
            <a:extLst>
              <a:ext uri="{FF2B5EF4-FFF2-40B4-BE49-F238E27FC236}">
                <a16:creationId xmlns:a16="http://schemas.microsoft.com/office/drawing/2014/main" id="{D5AA3536-6881-A3B9-EBE8-88C19B731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98" b="5113"/>
          <a:stretch/>
        </p:blipFill>
        <p:spPr>
          <a:xfrm>
            <a:off x="0" y="790112"/>
            <a:ext cx="12192000" cy="551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2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A8A01C7-A993-20A3-E8A4-64C930F74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22" b="4725"/>
          <a:stretch/>
        </p:blipFill>
        <p:spPr>
          <a:xfrm>
            <a:off x="0" y="816745"/>
            <a:ext cx="12192000" cy="55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68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Words>124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Berlin Sans FB</vt:lpstr>
      <vt:lpstr>Candara Light</vt:lpstr>
      <vt:lpstr>Cascadia Code ExtraLight</vt:lpstr>
      <vt:lpstr>Trebuchet MS</vt:lpstr>
      <vt:lpstr>Wingdings</vt:lpstr>
      <vt:lpstr>Wingdings 3</vt:lpstr>
      <vt:lpstr>Facet</vt:lpstr>
      <vt:lpstr>TEAM  AMBITIOUS WAFFLES </vt:lpstr>
      <vt:lpstr>trupen</vt:lpstr>
      <vt:lpstr>Project details :</vt:lpstr>
      <vt:lpstr>Project details :</vt:lpstr>
      <vt:lpstr>Features :</vt:lpstr>
      <vt:lpstr>Features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Tabish Khalid Halim</dc:creator>
  <cp:lastModifiedBy>Niteesh Kamal Chaudhary</cp:lastModifiedBy>
  <cp:revision>10</cp:revision>
  <dcterms:created xsi:type="dcterms:W3CDTF">2021-11-04T10:26:30Z</dcterms:created>
  <dcterms:modified xsi:type="dcterms:W3CDTF">2024-05-10T19:50:27Z</dcterms:modified>
</cp:coreProperties>
</file>